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FAB06-35C9-4F65-B2C5-E6F8495B2D15}" type="datetimeFigureOut">
              <a:rPr lang="hu-HU" smtClean="0"/>
              <a:t>2020. 06. 07.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0CB91-7165-4E9C-8C4F-F9D84987BC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1621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FAB06-35C9-4F65-B2C5-E6F8495B2D15}" type="datetimeFigureOut">
              <a:rPr lang="hu-HU" smtClean="0"/>
              <a:t>2020. 06. 07.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0CB91-7165-4E9C-8C4F-F9D84987BC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2375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FAB06-35C9-4F65-B2C5-E6F8495B2D15}" type="datetimeFigureOut">
              <a:rPr lang="hu-HU" smtClean="0"/>
              <a:t>2020. 06. 07.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0CB91-7165-4E9C-8C4F-F9D84987BC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2822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FAB06-35C9-4F65-B2C5-E6F8495B2D15}" type="datetimeFigureOut">
              <a:rPr lang="hu-HU" smtClean="0"/>
              <a:t>2020. 06. 07.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0CB91-7165-4E9C-8C4F-F9D84987BC42}" type="slidenum">
              <a:rPr lang="hu-HU" smtClean="0"/>
              <a:t>‹#›</a:t>
            </a:fld>
            <a:endParaRPr lang="hu-H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406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FAB06-35C9-4F65-B2C5-E6F8495B2D15}" type="datetimeFigureOut">
              <a:rPr lang="hu-HU" smtClean="0"/>
              <a:t>2020. 06. 07.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0CB91-7165-4E9C-8C4F-F9D84987BC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2501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FAB06-35C9-4F65-B2C5-E6F8495B2D15}" type="datetimeFigureOut">
              <a:rPr lang="hu-HU" smtClean="0"/>
              <a:t>2020. 06. 07.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0CB91-7165-4E9C-8C4F-F9D84987BC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3974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FAB06-35C9-4F65-B2C5-E6F8495B2D15}" type="datetimeFigureOut">
              <a:rPr lang="hu-HU" smtClean="0"/>
              <a:t>2020. 06. 07.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0CB91-7165-4E9C-8C4F-F9D84987BC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3952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FAB06-35C9-4F65-B2C5-E6F8495B2D15}" type="datetimeFigureOut">
              <a:rPr lang="hu-HU" smtClean="0"/>
              <a:t>2020. 06. 07.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0CB91-7165-4E9C-8C4F-F9D84987BC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5595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FAB06-35C9-4F65-B2C5-E6F8495B2D15}" type="datetimeFigureOut">
              <a:rPr lang="hu-HU" smtClean="0"/>
              <a:t>2020. 06. 07.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0CB91-7165-4E9C-8C4F-F9D84987BC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0915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FAB06-35C9-4F65-B2C5-E6F8495B2D15}" type="datetimeFigureOut">
              <a:rPr lang="hu-HU" smtClean="0"/>
              <a:t>2020. 06. 07.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0CB91-7165-4E9C-8C4F-F9D84987BC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9303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FAB06-35C9-4F65-B2C5-E6F8495B2D15}" type="datetimeFigureOut">
              <a:rPr lang="hu-HU" smtClean="0"/>
              <a:t>2020. 06. 07.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0CB91-7165-4E9C-8C4F-F9D84987BC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9356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FAB06-35C9-4F65-B2C5-E6F8495B2D15}" type="datetimeFigureOut">
              <a:rPr lang="hu-HU" smtClean="0"/>
              <a:t>2020. 06. 07.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0CB91-7165-4E9C-8C4F-F9D84987BC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8982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FAB06-35C9-4F65-B2C5-E6F8495B2D15}" type="datetimeFigureOut">
              <a:rPr lang="hu-HU" smtClean="0"/>
              <a:t>2020. 06. 07.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0CB91-7165-4E9C-8C4F-F9D84987BC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6097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FAB06-35C9-4F65-B2C5-E6F8495B2D15}" type="datetimeFigureOut">
              <a:rPr lang="hu-HU" smtClean="0"/>
              <a:t>2020. 06. 07.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0CB91-7165-4E9C-8C4F-F9D84987BC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8933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FAB06-35C9-4F65-B2C5-E6F8495B2D15}" type="datetimeFigureOut">
              <a:rPr lang="hu-HU" smtClean="0"/>
              <a:t>2020. 06. 07.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0CB91-7165-4E9C-8C4F-F9D84987BC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3085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FAB06-35C9-4F65-B2C5-E6F8495B2D15}" type="datetimeFigureOut">
              <a:rPr lang="hu-HU" smtClean="0"/>
              <a:t>2020. 06. 07.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0CB91-7165-4E9C-8C4F-F9D84987BC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741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FAB06-35C9-4F65-B2C5-E6F8495B2D15}" type="datetimeFigureOut">
              <a:rPr lang="hu-HU" smtClean="0"/>
              <a:t>2020. 06. 07.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0CB91-7165-4E9C-8C4F-F9D84987BC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7050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14FAB06-35C9-4F65-B2C5-E6F8495B2D15}" type="datetimeFigureOut">
              <a:rPr lang="hu-HU" smtClean="0"/>
              <a:t>2020. 06. 07.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8F0CB91-7165-4E9C-8C4F-F9D84987BC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0208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2020 Pedagógus Nap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A 6.A osztály </a:t>
            </a:r>
            <a:r>
              <a:rPr lang="hu-HU" dirty="0" smtClean="0">
                <a:sym typeface="Wingdings" panose="05000000000000000000" pitchFamily="2" charset="2"/>
              </a:rPr>
              <a:t> 2020. 06.06.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5178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„Hősök Névsora” 2.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838200" y="1838688"/>
            <a:ext cx="10515600" cy="4351338"/>
          </a:xfrm>
        </p:spPr>
        <p:txBody>
          <a:bodyPr/>
          <a:lstStyle/>
          <a:p>
            <a:r>
              <a:rPr lang="hu-HU" dirty="0" smtClean="0"/>
              <a:t>Köszönjük Szilvi néni (avagy, akinél mindenki fél felelni) nyelvtan és irodalom tanárunknak!</a:t>
            </a:r>
          </a:p>
          <a:p>
            <a:r>
              <a:rPr lang="hu-HU" dirty="0" smtClean="0"/>
              <a:t>Köszönjük Nóra néni (másszóval akinél mindig a hátsó padsorban házibuli van) ének tanárunknak!</a:t>
            </a:r>
          </a:p>
          <a:p>
            <a:r>
              <a:rPr lang="hu-HU" dirty="0" smtClean="0"/>
              <a:t>És végül köszönjük Teca néni (vagyis akinek mindig mindenki </a:t>
            </a:r>
            <a:r>
              <a:rPr lang="hu-HU" dirty="0" err="1" smtClean="0"/>
              <a:t>vigyázba</a:t>
            </a:r>
            <a:r>
              <a:rPr lang="hu-HU" dirty="0" smtClean="0"/>
              <a:t> állva  köszön) ISKOLA IGAZGATÓNAK!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185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838200" y="1838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Köszönjük, hogy mikor nem is lehetett, velünk voltak (akkor is ha leckék formájában) és bármikor fordulhattunk Önökhöz segítség kéréssel! (</a:t>
            </a:r>
            <a:r>
              <a:rPr lang="hu-HU" dirty="0" err="1" smtClean="0"/>
              <a:t>Jah</a:t>
            </a:r>
            <a:r>
              <a:rPr lang="hu-HU" dirty="0" smtClean="0"/>
              <a:t> és nem mellesleg, azt is, hogy nem alakítottak ki külön online igazgatóit a beírások kapásáért)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7748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5000" dirty="0" smtClean="0"/>
              <a:t>Hát mit is mondhatnék? KÖSZÖNJÜK!!!!</a:t>
            </a:r>
            <a:endParaRPr lang="hu-HU" sz="5000" dirty="0"/>
          </a:p>
        </p:txBody>
      </p:sp>
    </p:spTree>
    <p:extLst>
      <p:ext uri="{BB962C8B-B14F-4D97-AF65-F5344CB8AC3E}">
        <p14:creationId xmlns:p14="http://schemas.microsoft.com/office/powerpoint/2010/main" val="58246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Forrásjegyzék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u-HU" dirty="0" smtClean="0"/>
              <a:t>A 6/A ötlete (és </a:t>
            </a:r>
            <a:r>
              <a:rPr lang="hu-HU" dirty="0" err="1" smtClean="0"/>
              <a:t>viber</a:t>
            </a:r>
            <a:r>
              <a:rPr lang="hu-HU" dirty="0" smtClean="0"/>
              <a:t> csoportja)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2112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000" dirty="0" err="1" smtClean="0"/>
              <a:t>Najó</a:t>
            </a:r>
            <a:r>
              <a:rPr lang="hu-HU" sz="3000" dirty="0" smtClean="0"/>
              <a:t> még egy köszönöm </a:t>
            </a:r>
            <a:endParaRPr lang="hu-HU" sz="3000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7500" dirty="0" smtClean="0"/>
              <a:t>Köszönöm az egész évet és a figyelmet!</a:t>
            </a:r>
            <a:endParaRPr lang="hu-HU" sz="7500" dirty="0"/>
          </a:p>
        </p:txBody>
      </p:sp>
    </p:spTree>
    <p:extLst>
      <p:ext uri="{BB962C8B-B14F-4D97-AF65-F5344CB8AC3E}">
        <p14:creationId xmlns:p14="http://schemas.microsoft.com/office/powerpoint/2010/main" val="261022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Tar</a:t>
            </a:r>
            <a:br>
              <a:rPr lang="hu-HU" dirty="0" smtClean="0"/>
            </a:br>
            <a:r>
              <a:rPr lang="hu-HU" dirty="0" err="1" smtClean="0"/>
              <a:t>talomjegyzék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5494"/>
            <a:ext cx="12192000" cy="7113493"/>
          </a:xfrm>
        </p:spPr>
      </p:pic>
      <p:sp>
        <p:nvSpPr>
          <p:cNvPr id="5" name="Szövegdoboz 4"/>
          <p:cNvSpPr txBox="1"/>
          <p:nvPr/>
        </p:nvSpPr>
        <p:spPr>
          <a:xfrm>
            <a:off x="10085294" y="6858000"/>
            <a:ext cx="1913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Dobay Boti 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10367682" y="5499847"/>
            <a:ext cx="986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Dobay Boti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3307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Szövegdoboz 4"/>
          <p:cNvSpPr txBox="1"/>
          <p:nvPr/>
        </p:nvSpPr>
        <p:spPr>
          <a:xfrm>
            <a:off x="10730753" y="5997388"/>
            <a:ext cx="1290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Riesz</a:t>
            </a:r>
            <a:r>
              <a:rPr lang="hu-HU" dirty="0" smtClean="0"/>
              <a:t> Bori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2358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4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420" y="696807"/>
            <a:ext cx="4467027" cy="5825016"/>
          </a:xfrm>
        </p:spPr>
      </p:pic>
      <p:sp>
        <p:nvSpPr>
          <p:cNvPr id="5" name="Szövegdoboz 4"/>
          <p:cNvSpPr txBox="1"/>
          <p:nvPr/>
        </p:nvSpPr>
        <p:spPr>
          <a:xfrm>
            <a:off x="8606118" y="5674659"/>
            <a:ext cx="2747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Pataki Nóri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2437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 descr="https://www.tunderkomod.hu/img/8092/pedagogus11/pedagogus1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0071847" y="5688106"/>
            <a:ext cx="1775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 err="1" smtClean="0"/>
              <a:t>Jekl</a:t>
            </a:r>
            <a:r>
              <a:rPr lang="hu-HU" dirty="0" smtClean="0"/>
              <a:t> Berni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013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49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zövegdoboz 8"/>
          <p:cNvSpPr txBox="1"/>
          <p:nvPr/>
        </p:nvSpPr>
        <p:spPr>
          <a:xfrm>
            <a:off x="10179424" y="6131859"/>
            <a:ext cx="1438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Szokodi</a:t>
            </a:r>
            <a:r>
              <a:rPr lang="hu-HU" dirty="0" smtClean="0"/>
              <a:t> Kornél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386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155" y="91441"/>
            <a:ext cx="5682342" cy="6766560"/>
          </a:xfrm>
        </p:spPr>
      </p:pic>
      <p:sp>
        <p:nvSpPr>
          <p:cNvPr id="5" name="Szövegdoboz 4"/>
          <p:cNvSpPr txBox="1"/>
          <p:nvPr/>
        </p:nvSpPr>
        <p:spPr>
          <a:xfrm>
            <a:off x="9535886" y="6126480"/>
            <a:ext cx="192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Bierbaum</a:t>
            </a:r>
            <a:r>
              <a:rPr lang="hu-HU" smtClean="0"/>
              <a:t> Szofi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766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KÖSZÖNJÜK &lt;3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u-HU" dirty="0" smtClean="0"/>
              <a:t>Illetve azoknak a tanároknak is köszönjük ezt a tanévet, akik itt nem voltak megemlítve. Azoknak a diákoknak a nevében is, akik (különböző okokból) nem csináltak az </a:t>
            </a:r>
            <a:r>
              <a:rPr lang="hu-HU" dirty="0" err="1" smtClean="0"/>
              <a:t>előzőekhez</a:t>
            </a:r>
            <a:r>
              <a:rPr lang="hu-HU" dirty="0" smtClean="0"/>
              <a:t> hasonló képeket.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3785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„Hősök névsora”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Köszönjük Mariann Néni osztályfőnökünknek!</a:t>
            </a:r>
          </a:p>
          <a:p>
            <a:r>
              <a:rPr lang="hu-HU" dirty="0" smtClean="0"/>
              <a:t>Köszönjük Laci bácsi rajz (és másodállásban töri) tanárunknak!</a:t>
            </a:r>
          </a:p>
          <a:p>
            <a:r>
              <a:rPr lang="hu-HU" dirty="0" smtClean="0"/>
              <a:t>Köszönjük Kristóf bácsi töri (és másodállásban stand </a:t>
            </a:r>
            <a:r>
              <a:rPr lang="hu-HU" dirty="0" err="1" smtClean="0"/>
              <a:t>up</a:t>
            </a:r>
            <a:r>
              <a:rPr lang="hu-HU" dirty="0" smtClean="0"/>
              <a:t> előadó) tanárunknak!</a:t>
            </a:r>
          </a:p>
          <a:p>
            <a:r>
              <a:rPr lang="hu-HU" dirty="0" smtClean="0"/>
              <a:t>Köszönjük Lőrinc Bácsi (művésznevén </a:t>
            </a:r>
            <a:r>
              <a:rPr lang="hu-HU" dirty="0" err="1" smtClean="0"/>
              <a:t>Lölebá</a:t>
            </a:r>
            <a:r>
              <a:rPr lang="hu-HU" dirty="0" smtClean="0"/>
              <a:t>) </a:t>
            </a:r>
            <a:r>
              <a:rPr lang="hu-HU" dirty="0" err="1" smtClean="0"/>
              <a:t>tesi</a:t>
            </a:r>
            <a:r>
              <a:rPr lang="hu-HU" dirty="0" smtClean="0"/>
              <a:t> tanárunknak!</a:t>
            </a:r>
          </a:p>
          <a:p>
            <a:r>
              <a:rPr lang="hu-HU" dirty="0" smtClean="0"/>
              <a:t>Köszönjük Dia néni (vagy minden idióta kérdésre válaszoló) német és honismeret tanárunknak!</a:t>
            </a:r>
          </a:p>
          <a:p>
            <a:r>
              <a:rPr lang="hu-HU" dirty="0" smtClean="0"/>
              <a:t>Köszönjük Saci néni (avagy az, akinél mindig van az infóterem kulcsa és el kell tőle kérni) informatika tanárnak!</a:t>
            </a:r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84368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eppecske">
  <a:themeElements>
    <a:clrScheme name="Cseppecske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Cseppecske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seppecske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Cseppecske</Template>
  <TotalTime>0</TotalTime>
  <Words>273</Words>
  <Application>Microsoft Office PowerPoint</Application>
  <PresentationFormat>Szélesvásznú</PresentationFormat>
  <Paragraphs>29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8" baseType="lpstr">
      <vt:lpstr>Arial</vt:lpstr>
      <vt:lpstr>Tw Cen MT</vt:lpstr>
      <vt:lpstr>Wingdings</vt:lpstr>
      <vt:lpstr>Cseppecske</vt:lpstr>
      <vt:lpstr>2020 Pedagógus Nap</vt:lpstr>
      <vt:lpstr>Tar talomjegyzék                 </vt:lpstr>
      <vt:lpstr>PowerPoint-bemutató</vt:lpstr>
      <vt:lpstr>PowerPoint-bemutató</vt:lpstr>
      <vt:lpstr>PowerPoint-bemutató</vt:lpstr>
      <vt:lpstr>PowerPoint-bemutató</vt:lpstr>
      <vt:lpstr>PowerPoint-bemutató</vt:lpstr>
      <vt:lpstr>KÖSZÖNJÜK &lt;3</vt:lpstr>
      <vt:lpstr>A „Hősök névsora”</vt:lpstr>
      <vt:lpstr>A „Hősök Névsora” 2.</vt:lpstr>
      <vt:lpstr>PowerPoint-bemutató</vt:lpstr>
      <vt:lpstr>PowerPoint-bemutató</vt:lpstr>
      <vt:lpstr>Forrásjegyzék</vt:lpstr>
      <vt:lpstr>Najó még egy köszönöm </vt:lpstr>
    </vt:vector>
  </TitlesOfParts>
  <Company>IQJB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Pedagógus Nap</dc:title>
  <dc:creator>Dobay Botond</dc:creator>
  <cp:lastModifiedBy>Dobay Botond</cp:lastModifiedBy>
  <cp:revision>12</cp:revision>
  <dcterms:created xsi:type="dcterms:W3CDTF">2020-06-06T18:13:36Z</dcterms:created>
  <dcterms:modified xsi:type="dcterms:W3CDTF">2020-06-07T08:52:34Z</dcterms:modified>
</cp:coreProperties>
</file>