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</p:sldIdLst>
  <p:sldSz cx="12192000" cy="6858000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3769381"/>
      </p:ext>
    </p:extLst>
  </p:cSld>
  <p:clrMapOvr>
    <a:masterClrMapping/>
  </p:clrMapOvr>
  <p:transition advClick="0" advTm="2000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5761195"/>
      </p:ext>
    </p:extLst>
  </p:cSld>
  <p:clrMapOvr>
    <a:masterClrMapping/>
  </p:clrMapOvr>
  <p:transition advClick="0" advTm="2000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3415730"/>
      </p:ext>
    </p:extLst>
  </p:cSld>
  <p:clrMapOvr>
    <a:masterClrMapping/>
  </p:clrMapOvr>
  <p:transition advClick="0" advTm="2000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9737858"/>
      </p:ext>
    </p:extLst>
  </p:cSld>
  <p:clrMapOvr>
    <a:masterClrMapping/>
  </p:clrMapOvr>
  <p:transition advClick="0" advTm="2000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6283394"/>
      </p:ext>
    </p:extLst>
  </p:cSld>
  <p:clrMapOvr>
    <a:masterClrMapping/>
  </p:clrMapOvr>
  <p:transition advClick="0" advTm="2000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85720125"/>
      </p:ext>
    </p:extLst>
  </p:cSld>
  <p:clrMapOvr>
    <a:masterClrMapping/>
  </p:clrMapOvr>
  <p:transition advClick="0" advTm="2000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4006444"/>
      </p:ext>
    </p:extLst>
  </p:cSld>
  <p:clrMapOvr>
    <a:masterClrMapping/>
  </p:clrMapOvr>
  <p:transition advClick="0" advTm="2000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7922106"/>
      </p:ext>
    </p:extLst>
  </p:cSld>
  <p:clrMapOvr>
    <a:masterClrMapping/>
  </p:clrMapOvr>
  <p:transition advClick="0" advTm="2000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75850398"/>
      </p:ext>
    </p:extLst>
  </p:cSld>
  <p:clrMapOvr>
    <a:masterClrMapping/>
  </p:clrMapOvr>
  <p:transition advClick="0" advTm="2000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55041354"/>
      </p:ext>
    </p:extLst>
  </p:cSld>
  <p:clrMapOvr>
    <a:masterClrMapping/>
  </p:clrMapOvr>
  <p:transition advClick="0" advTm="2000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3855399"/>
      </p:ext>
    </p:extLst>
  </p:cSld>
  <p:clrMapOvr>
    <a:masterClrMapping/>
  </p:clrMapOvr>
  <p:transition advClick="0" advTm="2000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7030A0"/>
          </a:fgClr>
          <a:bgClr>
            <a:schemeClr val="accent2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B332F-BB45-4DF9-86A4-69AAE5D62ADC}" type="datetimeFigureOut">
              <a:rPr lang="hu-HU" smtClean="0"/>
              <a:t>2023. 11. 15.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5EE2B-4E1F-464D-9041-250C4340F1D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369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2000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mtClean="0"/>
              <a:t>Fényképalbum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smtClean="0"/>
              <a:t>szerző: Microsoft-fiók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51" y="-67377"/>
            <a:ext cx="12211251" cy="6936641"/>
          </a:xfrm>
          <a:prstGeom prst="rect">
            <a:avLst/>
          </a:prstGeom>
        </p:spPr>
      </p:pic>
      <p:pic>
        <p:nvPicPr>
          <p:cNvPr id="7" name="Lichterkinder - Lichterkinder  Kinderlieder  Laternen- und Herbstlieder von Kindern für Kinder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4833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313236_842290217698134_536558003698329103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416511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315532_881503306890872_187588683984032822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51640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331311_3494881730823036_162018164099989448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97069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361052_336210742438945_406576281051141652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029961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366975_1514918142381940_300424485113193765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395567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366986_1001995347574351_4204629346009719963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9699152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380649_3608043339521700_561632943295667442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998206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380658_6730695043651109_18279816832395443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4805801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388736_1039327343890312_167003754516768997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3420378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440745_301408596068215_794433229549101337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440425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68003667_3565865756987333_176670942367385966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739640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446316_1294662221237703_37296780553264359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3900959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512132_6473934132711550_2727797361388022627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188605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519737_1426846308245918_7912013273895042904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3437140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9874664_876555087372088_142732852567844469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5133575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400607193_235943132625390_5319748278813795446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56862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26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8013112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26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022990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26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9386667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26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820715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27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585354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70231367_1006320730471525_5556132287042807665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021119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27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162691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27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981657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27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50703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4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243499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IMG_20231106_1240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1952290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4-42-8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612536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5-49-1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706119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5-49-6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802587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5-49-8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554412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5-49-9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60936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76575812_1473340039902252_3110070930660175379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1819136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5-50-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917239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5-50-2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401838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6-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365637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6-2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723856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6-3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6795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6-5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5080275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6-7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24917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6-9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164910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7-0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8518146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7-2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93470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5541220_241605668927848_257220094057576330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652648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7-3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39912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7-07-5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610788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7-0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8264790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7-2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838041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7-5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4015845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7-8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05200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8-1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932364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8-2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454476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8-4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967499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8-6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614335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86442890_354539340301362_976214410198685010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2112438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8-8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473952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8-9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719569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9-0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059596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9-1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70130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9-2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775753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9-6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688861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28-39-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155257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2-6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029298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2-7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586308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2-8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9674838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276661_881320813608276_2431789723204450182_n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274000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2-9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27942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3-2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5674909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3-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906182"/>
      </p:ext>
    </p:extLst>
  </p:cSld>
  <p:clrMapOvr>
    <a:masterClrMapping/>
  </p:clrMapOvr>
  <p:transition advClick="0" advTm="3000"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3-4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8586771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3-6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5313858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3-8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608970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4-2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526889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viber_kép_2023-11-09_20-30-34-4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6072832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17" y="0"/>
            <a:ext cx="12213117" cy="68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40414"/>
      </p:ext>
    </p:extLst>
  </p:cSld>
  <p:clrMapOvr>
    <a:masterClrMapping/>
  </p:clrMapOvr>
  <p:transition advClick="0" advTm="3000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286221_1697636894082040_6071952762802484598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716494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398286225_844211777192860_7681242289366840552_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719401"/>
      </p:ext>
    </p:extLst>
  </p:cSld>
  <p:clrMapOvr>
    <a:masterClrMapping/>
  </p:clrMapOvr>
  <p:transition advClick="0" advTm="3000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</Words>
  <Application>Microsoft Office PowerPoint</Application>
  <PresentationFormat>Szélesvásznú</PresentationFormat>
  <Paragraphs>2</Paragraphs>
  <Slides>78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78</vt:i4>
      </vt:variant>
    </vt:vector>
  </HeadingPairs>
  <TitlesOfParts>
    <vt:vector size="82" baseType="lpstr">
      <vt:lpstr>Arial</vt:lpstr>
      <vt:lpstr>Calibri</vt:lpstr>
      <vt:lpstr>Calibri Light</vt:lpstr>
      <vt:lpstr>Office-téma</vt:lpstr>
      <vt:lpstr>Fényképalbum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Fényképalbum</dc:title>
  <dc:creator>Microsoft-fiók</dc:creator>
  <cp:lastModifiedBy>Windows-felhasználó</cp:lastModifiedBy>
  <cp:revision>5</cp:revision>
  <dcterms:created xsi:type="dcterms:W3CDTF">2023-11-13T17:33:52Z</dcterms:created>
  <dcterms:modified xsi:type="dcterms:W3CDTF">2023-11-15T14:00:22Z</dcterms:modified>
</cp:coreProperties>
</file>