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2023. 02. 27.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547848" y="3519397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Budakeszi Református Egyházközség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befogadás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1131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Borosné Varga Edina</cp:lastModifiedBy>
  <cp:revision>49</cp:revision>
  <dcterms:created xsi:type="dcterms:W3CDTF">2021-02-10T09:32:12Z</dcterms:created>
  <dcterms:modified xsi:type="dcterms:W3CDTF">2023-02-28T10:59:27Z</dcterms:modified>
</cp:coreProperties>
</file>